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1" r:id="rId9"/>
    <p:sldId id="262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VCC Dashboard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Or: How I learned to stop worrying and love PEC!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Administrators can configure </a:t>
            </a:r>
            <a:r>
              <a:rPr lang="en-US" sz="1600" dirty="0"/>
              <a:t>what agents see on their </a:t>
            </a:r>
            <a:r>
              <a:rPr lang="en-US" sz="1600" dirty="0" smtClean="0"/>
              <a:t>desktops (VCC Agent Desktop).</a:t>
            </a:r>
          </a:p>
        </p:txBody>
      </p:sp>
      <p:pic>
        <p:nvPicPr>
          <p:cNvPr id="11266" name="Picture 2" descr="VCC263 Deskto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4" y="2378176"/>
            <a:ext cx="6124067" cy="23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 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Administrators </a:t>
            </a:r>
            <a:r>
              <a:rPr lang="en-US" sz="1600" dirty="0"/>
              <a:t>can use the </a:t>
            </a:r>
            <a:r>
              <a:rPr lang="en-US" sz="1600" b="1" dirty="0"/>
              <a:t>Teams</a:t>
            </a:r>
            <a:r>
              <a:rPr lang="en-US" sz="1600" dirty="0"/>
              <a:t> view to manage </a:t>
            </a:r>
            <a:r>
              <a:rPr lang="en-US" sz="1600" dirty="0" smtClean="0"/>
              <a:t>the teams (ACD queues).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12290" name="Picture 2" descr="VCC263 Team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58" y="2139696"/>
            <a:ext cx="7207973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 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Administrators can set </a:t>
            </a:r>
            <a:r>
              <a:rPr lang="en-US" sz="1600" dirty="0"/>
              <a:t>thresholds for the statistics that are displayed in the </a:t>
            </a:r>
            <a:r>
              <a:rPr lang="en-US" sz="1600" b="1" dirty="0"/>
              <a:t>Dashboard'</a:t>
            </a:r>
            <a:r>
              <a:rPr lang="en-US" sz="1600" dirty="0"/>
              <a:t>s </a:t>
            </a:r>
            <a:r>
              <a:rPr lang="en-US" sz="1600" b="1" dirty="0"/>
              <a:t>Queues</a:t>
            </a:r>
            <a:r>
              <a:rPr lang="en-US" sz="1600" dirty="0" smtClean="0"/>
              <a:t>, </a:t>
            </a:r>
            <a:r>
              <a:rPr lang="en-US" sz="1600" b="1" dirty="0" smtClean="0"/>
              <a:t>Skills</a:t>
            </a:r>
            <a:r>
              <a:rPr lang="en-US" sz="1600" dirty="0"/>
              <a:t>, and </a:t>
            </a:r>
            <a:r>
              <a:rPr lang="en-US" sz="1600" b="1" dirty="0" err="1"/>
              <a:t>eServices</a:t>
            </a:r>
            <a:r>
              <a:rPr lang="en-US" sz="1600" dirty="0"/>
              <a:t> widgets. </a:t>
            </a:r>
            <a:endParaRPr lang="en-US" sz="1600" dirty="0" smtClean="0"/>
          </a:p>
        </p:txBody>
      </p:sp>
      <p:pic>
        <p:nvPicPr>
          <p:cNvPr id="13314" name="Picture 2" descr="VCC264 Queue Threshold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331698"/>
            <a:ext cx="6370554" cy="34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Level 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Administrators can </a:t>
            </a:r>
            <a:r>
              <a:rPr lang="en-US" sz="1600" dirty="0"/>
              <a:t>use the Service Level view </a:t>
            </a:r>
            <a:r>
              <a:rPr lang="en-US" sz="1600" dirty="0" smtClean="0"/>
              <a:t>to configure </a:t>
            </a:r>
            <a:r>
              <a:rPr lang="en-US" sz="1600" dirty="0"/>
              <a:t>the </a:t>
            </a:r>
            <a:r>
              <a:rPr lang="en-US" sz="1600" dirty="0" smtClean="0"/>
              <a:t>Queue and Skills  </a:t>
            </a:r>
            <a:r>
              <a:rPr lang="en-US" sz="1600" dirty="0"/>
              <a:t>Service </a:t>
            </a:r>
            <a:r>
              <a:rPr lang="en-US" sz="1600" dirty="0" smtClean="0"/>
              <a:t>Level settings </a:t>
            </a:r>
            <a:r>
              <a:rPr lang="en-US" sz="1600" dirty="0"/>
              <a:t>for each </a:t>
            </a:r>
            <a:r>
              <a:rPr lang="en-US" sz="1600" dirty="0" smtClean="0"/>
              <a:t>queue or skill. </a:t>
            </a:r>
            <a:endParaRPr lang="en-US" sz="1600" dirty="0"/>
          </a:p>
        </p:txBody>
      </p:sp>
      <p:pic>
        <p:nvPicPr>
          <p:cNvPr id="14338" name="Picture 2" descr="VCC263 Service Level Vie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4" y="2650914"/>
            <a:ext cx="7222830" cy="18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Accounts 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Used </a:t>
            </a:r>
            <a:r>
              <a:rPr lang="en-US" sz="1600" dirty="0"/>
              <a:t>to configure multiple email accounts for routing email interactions to agents. </a:t>
            </a:r>
            <a:endParaRPr lang="en-US" sz="1600" dirty="0" smtClean="0"/>
          </a:p>
        </p:txBody>
      </p:sp>
      <p:pic>
        <p:nvPicPr>
          <p:cNvPr id="15362" name="Picture 2" descr="VCC263 Add Emai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235202"/>
            <a:ext cx="6222744" cy="3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VCC Dashboard?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Browser-based app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Supervisors </a:t>
            </a:r>
            <a:r>
              <a:rPr lang="en-US" sz="1600" dirty="0"/>
              <a:t>and administrators </a:t>
            </a:r>
            <a:r>
              <a:rPr lang="en-US" sz="1600" dirty="0" smtClean="0"/>
              <a:t>can see </a:t>
            </a:r>
            <a:r>
              <a:rPr lang="en-US" sz="1600" dirty="0"/>
              <a:t>how their teams are </a:t>
            </a:r>
            <a:r>
              <a:rPr lang="en-US" sz="1600" dirty="0" smtClean="0"/>
              <a:t>performing and </a:t>
            </a:r>
            <a:r>
              <a:rPr lang="en-US" sz="1600" dirty="0"/>
              <a:t>if their Service Levels are being </a:t>
            </a:r>
            <a:r>
              <a:rPr lang="en-US" sz="1600" dirty="0" smtClean="0"/>
              <a:t>met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2052" name="Picture 4" descr="C:\Users\kimberld\AppData\Local\Temp\SNAGHTMLc0ecf6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17" y="1759350"/>
            <a:ext cx="7488116" cy="39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5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View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3" cy="289559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Helps </a:t>
            </a:r>
            <a:r>
              <a:rPr lang="en-US" sz="1600" dirty="0"/>
              <a:t>supervisors and administrators</a:t>
            </a:r>
            <a:r>
              <a:rPr lang="en-US" sz="1600" dirty="0" smtClean="0"/>
              <a:t> </a:t>
            </a:r>
            <a:r>
              <a:rPr lang="en-US" sz="1600" dirty="0"/>
              <a:t>to monitor the real-time status of </a:t>
            </a:r>
            <a:r>
              <a:rPr lang="en-US" sz="1600" dirty="0" smtClean="0"/>
              <a:t>their </a:t>
            </a:r>
            <a:r>
              <a:rPr lang="en-US" sz="1600" dirty="0"/>
              <a:t>queues, skills, and </a:t>
            </a:r>
            <a:r>
              <a:rPr lang="en-US" sz="1600" dirty="0" smtClean="0"/>
              <a:t>agents.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3074" name="Picture 2" descr="VCC264 Dashboard Sup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44" y="1792224"/>
            <a:ext cx="7604067" cy="32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 Widgets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Provides supervisors and administrators </a:t>
            </a:r>
            <a:r>
              <a:rPr lang="en-US" sz="1600" dirty="0"/>
              <a:t>with statistical information for </a:t>
            </a:r>
            <a:r>
              <a:rPr lang="en-US" sz="1600" dirty="0" smtClean="0"/>
              <a:t>their </a:t>
            </a:r>
            <a:r>
              <a:rPr lang="en-US" sz="1600" dirty="0"/>
              <a:t>queue statistics and </a:t>
            </a:r>
            <a:r>
              <a:rPr lang="en-US" sz="1600" dirty="0" smtClean="0"/>
              <a:t>their </a:t>
            </a:r>
            <a:r>
              <a:rPr lang="en-US" sz="1600" dirty="0"/>
              <a:t>call history answer </a:t>
            </a:r>
            <a:r>
              <a:rPr lang="en-US" sz="1600" dirty="0" smtClean="0"/>
              <a:t>rate.</a:t>
            </a:r>
            <a:endParaRPr lang="en-US" sz="1600" dirty="0"/>
          </a:p>
        </p:txBody>
      </p:sp>
      <p:pic>
        <p:nvPicPr>
          <p:cNvPr id="5127" name="Picture 7" descr="VCC264 Queues Widget Su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54" y="2122030"/>
            <a:ext cx="4953429" cy="322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eServices</a:t>
            </a:r>
            <a:r>
              <a:rPr lang="en-US" dirty="0" smtClean="0"/>
              <a:t> Widgets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Displays </a:t>
            </a:r>
            <a:r>
              <a:rPr lang="en-US" sz="1600" dirty="0"/>
              <a:t>the statistical information for your email and chat interactions assigned to your </a:t>
            </a:r>
            <a:r>
              <a:rPr lang="en-US" sz="1600" dirty="0" smtClean="0"/>
              <a:t>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Separated </a:t>
            </a:r>
            <a:r>
              <a:rPr lang="en-US" sz="1600" dirty="0"/>
              <a:t>into Email and Chat </a:t>
            </a:r>
            <a:r>
              <a:rPr lang="en-US" sz="1600" dirty="0" smtClean="0"/>
              <a:t>widgets</a:t>
            </a:r>
            <a:endParaRPr lang="en-US" sz="1600" dirty="0"/>
          </a:p>
          <a:p>
            <a:endParaRPr lang="en-US" sz="900" dirty="0"/>
          </a:p>
        </p:txBody>
      </p:sp>
      <p:pic>
        <p:nvPicPr>
          <p:cNvPr id="6146" name="Picture 2" descr="VCC264 Email Widget Su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85" y="2487822"/>
            <a:ext cx="4681218" cy="27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Widgets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Displays </a:t>
            </a:r>
            <a:r>
              <a:rPr lang="en-US" sz="1600" dirty="0"/>
              <a:t>the total number of calls waiting for this skill, as well as the number of agents available for that </a:t>
            </a:r>
            <a:r>
              <a:rPr lang="en-US" sz="1600" dirty="0" smtClean="0"/>
              <a:t>skill.</a:t>
            </a:r>
            <a:endParaRPr lang="en-US" sz="1600" dirty="0"/>
          </a:p>
        </p:txBody>
      </p:sp>
      <p:pic>
        <p:nvPicPr>
          <p:cNvPr id="7172" name="Picture 4" descr="C:\Users\kimberld\AppData\Local\Temp\SNAGHTML103f778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808386"/>
            <a:ext cx="5195888" cy="38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Panel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600" dirty="0" smtClean="0"/>
              <a:t>Displays what </a:t>
            </a:r>
            <a:r>
              <a:rPr lang="en-US" sz="1600" dirty="0"/>
              <a:t>status </a:t>
            </a:r>
            <a:r>
              <a:rPr lang="en-US" sz="1600" dirty="0" smtClean="0"/>
              <a:t>team </a:t>
            </a:r>
            <a:r>
              <a:rPr lang="en-US" sz="1600" dirty="0"/>
              <a:t>members are in, how long they've been in this status, and also the reason why they're in this </a:t>
            </a:r>
            <a:r>
              <a:rPr lang="en-US" sz="1600" dirty="0" smtClean="0"/>
              <a:t>status. </a:t>
            </a:r>
            <a:endParaRPr lang="en-US" sz="1600" dirty="0"/>
          </a:p>
        </p:txBody>
      </p:sp>
      <p:pic>
        <p:nvPicPr>
          <p:cNvPr id="8194" name="Picture 2" descr="File:Agents-name-filt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918695"/>
            <a:ext cx="5195888" cy="16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Helps supervisors and administrators </a:t>
            </a:r>
            <a:r>
              <a:rPr lang="en-US" sz="1600" dirty="0"/>
              <a:t>to </a:t>
            </a:r>
            <a:r>
              <a:rPr lang="en-US" sz="1600" dirty="0" smtClean="0"/>
              <a:t>better </a:t>
            </a:r>
            <a:r>
              <a:rPr lang="en-US" sz="1600" dirty="0"/>
              <a:t>understand when agents need assistance and why agents are not available to handle </a:t>
            </a:r>
            <a:r>
              <a:rPr lang="en-US" sz="1600" dirty="0" smtClean="0"/>
              <a:t>calls.</a:t>
            </a:r>
          </a:p>
        </p:txBody>
      </p:sp>
      <p:pic>
        <p:nvPicPr>
          <p:cNvPr id="9220" name="Picture 4" descr="VCC263 Users View Ta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64" y="2784990"/>
            <a:ext cx="7162079" cy="15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4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Administrators can </a:t>
            </a:r>
            <a:r>
              <a:rPr lang="en-US" sz="1600" dirty="0"/>
              <a:t>set </a:t>
            </a:r>
            <a:r>
              <a:rPr lang="en-US" sz="1600" dirty="0" smtClean="0"/>
              <a:t>system </a:t>
            </a:r>
            <a:r>
              <a:rPr lang="en-US" sz="1600" dirty="0"/>
              <a:t>configurations on an on-demand </a:t>
            </a:r>
            <a:r>
              <a:rPr lang="en-US" sz="1600" dirty="0" smtClean="0"/>
              <a:t>basis and customize their contact center.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C:\Users\kimberld\AppData\Local\Temp\SNAGHTML11073ad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4" y="1977053"/>
            <a:ext cx="6663564" cy="28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2631</TotalTime>
  <Words>272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VCC Dashboard  </vt:lpstr>
      <vt:lpstr>What is VCC Dashboard?</vt:lpstr>
      <vt:lpstr>Dashboard View </vt:lpstr>
      <vt:lpstr>Queues Widgets</vt:lpstr>
      <vt:lpstr>eServices Widgets</vt:lpstr>
      <vt:lpstr>Skills Widgets</vt:lpstr>
      <vt:lpstr>Agents Panel </vt:lpstr>
      <vt:lpstr>Users View</vt:lpstr>
      <vt:lpstr>Settings View</vt:lpstr>
      <vt:lpstr>Desktop View</vt:lpstr>
      <vt:lpstr>Teams View</vt:lpstr>
      <vt:lpstr>Thresholds View</vt:lpstr>
      <vt:lpstr>Service Level View</vt:lpstr>
      <vt:lpstr>Email Accounts 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VCC Dashboard or:</dc:title>
  <dc:creator>Kimberly Doucet</dc:creator>
  <cp:lastModifiedBy>Kimberly Doucet</cp:lastModifiedBy>
  <cp:revision>94</cp:revision>
  <dcterms:created xsi:type="dcterms:W3CDTF">2015-09-30T19:45:46Z</dcterms:created>
  <dcterms:modified xsi:type="dcterms:W3CDTF">2015-10-02T15:37:09Z</dcterms:modified>
</cp:coreProperties>
</file>